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336" r:id="rId3"/>
    <p:sldId id="338" r:id="rId4"/>
    <p:sldId id="328" r:id="rId5"/>
    <p:sldId id="340" r:id="rId6"/>
    <p:sldId id="329" r:id="rId7"/>
    <p:sldId id="33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2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FF9900"/>
    <a:srgbClr val="E65200"/>
    <a:srgbClr val="D55D1B"/>
    <a:srgbClr val="52529E"/>
    <a:srgbClr val="E23936"/>
    <a:srgbClr val="F29B96"/>
    <a:srgbClr val="EA7370"/>
    <a:srgbClr val="EB6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6" autoAdjust="0"/>
    <p:restoredTop sz="94713" autoAdjust="0"/>
  </p:normalViewPr>
  <p:slideViewPr>
    <p:cSldViewPr snapToGrid="0">
      <p:cViewPr varScale="1">
        <p:scale>
          <a:sx n="71" d="100"/>
          <a:sy n="71" d="100"/>
        </p:scale>
        <p:origin x="312" y="40"/>
      </p:cViewPr>
      <p:guideLst>
        <p:guide pos="3840"/>
        <p:guide orient="horz" pos="3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EE242-4DF5-490A-8AA5-BA7A61E63E1E}" type="datetimeFigureOut">
              <a:rPr lang="ru-RU" smtClean="0"/>
              <a:pPr/>
              <a:t>19.10.2018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F826E-6C15-468D-9DEC-F36480FF29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058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F826E-6C15-468D-9DEC-F36480FF294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31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F826E-6C15-468D-9DEC-F36480FF294F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28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F826E-6C15-468D-9DEC-F36480FF294F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42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0"/>
          </p:nvPr>
        </p:nvSpPr>
        <p:spPr>
          <a:xfrm>
            <a:off x="5868063" y="1979875"/>
            <a:ext cx="4738977" cy="300559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928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3"/>
          <p:cNvSpPr>
            <a:spLocks noGrp="1"/>
          </p:cNvSpPr>
          <p:nvPr>
            <p:ph type="pic" sz="quarter" idx="10"/>
          </p:nvPr>
        </p:nvSpPr>
        <p:spPr>
          <a:xfrm>
            <a:off x="1512047" y="2542501"/>
            <a:ext cx="4141694" cy="261560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8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1419225" y="2511016"/>
            <a:ext cx="1214823" cy="1214823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46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5447721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0"/>
          </p:nvPr>
        </p:nvSpPr>
        <p:spPr>
          <a:xfrm>
            <a:off x="5447721" y="0"/>
            <a:ext cx="6744279" cy="6858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56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776715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776717" y="0"/>
            <a:ext cx="7415284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5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5838825" cy="367886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838825" y="0"/>
            <a:ext cx="6353176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61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50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Рисунок 13"/>
          <p:cNvSpPr>
            <a:spLocks noGrp="1"/>
          </p:cNvSpPr>
          <p:nvPr>
            <p:ph type="pic" sz="quarter" idx="10"/>
          </p:nvPr>
        </p:nvSpPr>
        <p:spPr>
          <a:xfrm>
            <a:off x="5138591" y="2480806"/>
            <a:ext cx="1829974" cy="327593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77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2171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1"/>
          </p:nvPr>
        </p:nvSpPr>
        <p:spPr>
          <a:xfrm>
            <a:off x="0" y="4686300"/>
            <a:ext cx="12192000" cy="21717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603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7448551" y="0"/>
            <a:ext cx="4743450" cy="6858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32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1"/>
          </p:nvPr>
        </p:nvSpPr>
        <p:spPr>
          <a:xfrm>
            <a:off x="1536700" y="1174049"/>
            <a:ext cx="1828800" cy="329565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3787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/>
          <p:cNvSpPr>
            <a:spLocks noGrp="1"/>
          </p:cNvSpPr>
          <p:nvPr>
            <p:ph type="pic" sz="quarter" idx="10"/>
          </p:nvPr>
        </p:nvSpPr>
        <p:spPr>
          <a:xfrm>
            <a:off x="1" y="1279478"/>
            <a:ext cx="6155140" cy="429904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8305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19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/>
          <p:cNvSpPr>
            <a:spLocks noGrp="1"/>
          </p:cNvSpPr>
          <p:nvPr>
            <p:ph type="pic" sz="quarter" idx="10"/>
          </p:nvPr>
        </p:nvSpPr>
        <p:spPr>
          <a:xfrm>
            <a:off x="1" y="1279478"/>
            <a:ext cx="6155140" cy="557852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14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/>
          <p:cNvSpPr>
            <a:spLocks noGrp="1"/>
          </p:cNvSpPr>
          <p:nvPr>
            <p:ph type="pic" sz="quarter" idx="11"/>
          </p:nvPr>
        </p:nvSpPr>
        <p:spPr>
          <a:xfrm>
            <a:off x="0" y="1719618"/>
            <a:ext cx="12192001" cy="513838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905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/>
          <p:cNvSpPr>
            <a:spLocks noGrp="1"/>
          </p:cNvSpPr>
          <p:nvPr>
            <p:ph type="pic" sz="quarter" idx="11"/>
          </p:nvPr>
        </p:nvSpPr>
        <p:spPr>
          <a:xfrm>
            <a:off x="0" y="1970725"/>
            <a:ext cx="12192001" cy="291655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555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" y="1828800"/>
            <a:ext cx="12192000" cy="5029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1282274" y="2530224"/>
            <a:ext cx="1460500" cy="188303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2"/>
          </p:nvPr>
        </p:nvSpPr>
        <p:spPr>
          <a:xfrm>
            <a:off x="3331712" y="2530224"/>
            <a:ext cx="1460500" cy="188303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3"/>
          </p:nvPr>
        </p:nvSpPr>
        <p:spPr>
          <a:xfrm>
            <a:off x="5381150" y="2530224"/>
            <a:ext cx="1460500" cy="188303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4"/>
          </p:nvPr>
        </p:nvSpPr>
        <p:spPr>
          <a:xfrm>
            <a:off x="7430588" y="2530224"/>
            <a:ext cx="1460500" cy="188303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15"/>
          </p:nvPr>
        </p:nvSpPr>
        <p:spPr>
          <a:xfrm>
            <a:off x="9480026" y="2530224"/>
            <a:ext cx="1460500" cy="188303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1630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9"/>
          <p:cNvSpPr>
            <a:spLocks noGrp="1"/>
          </p:cNvSpPr>
          <p:nvPr>
            <p:ph type="pic" sz="quarter" idx="11"/>
          </p:nvPr>
        </p:nvSpPr>
        <p:spPr>
          <a:xfrm>
            <a:off x="1405106" y="2117558"/>
            <a:ext cx="1829416" cy="22529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2"/>
          </p:nvPr>
        </p:nvSpPr>
        <p:spPr>
          <a:xfrm>
            <a:off x="3931545" y="2117558"/>
            <a:ext cx="1829416" cy="22529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13"/>
          </p:nvPr>
        </p:nvSpPr>
        <p:spPr>
          <a:xfrm>
            <a:off x="6457984" y="2117558"/>
            <a:ext cx="1829416" cy="22529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Рисунок 9"/>
          <p:cNvSpPr>
            <a:spLocks noGrp="1"/>
          </p:cNvSpPr>
          <p:nvPr>
            <p:ph type="pic" sz="quarter" idx="14"/>
          </p:nvPr>
        </p:nvSpPr>
        <p:spPr>
          <a:xfrm>
            <a:off x="8984422" y="2117558"/>
            <a:ext cx="1829416" cy="225295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2199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2171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>
          <a:xfrm>
            <a:off x="754063" y="2647950"/>
            <a:ext cx="3084011" cy="3409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12"/>
          <p:cNvSpPr>
            <a:spLocks noGrp="1"/>
          </p:cNvSpPr>
          <p:nvPr>
            <p:ph type="pic" sz="quarter" idx="12"/>
          </p:nvPr>
        </p:nvSpPr>
        <p:spPr>
          <a:xfrm>
            <a:off x="4087813" y="2647949"/>
            <a:ext cx="2865437" cy="15991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Рисунок 12"/>
          <p:cNvSpPr>
            <a:spLocks noGrp="1"/>
          </p:cNvSpPr>
          <p:nvPr>
            <p:ph type="pic" sz="quarter" idx="13"/>
          </p:nvPr>
        </p:nvSpPr>
        <p:spPr>
          <a:xfrm>
            <a:off x="4087813" y="4463716"/>
            <a:ext cx="2865437" cy="159418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900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2"/>
          <p:cNvSpPr>
            <a:spLocks noGrp="1"/>
          </p:cNvSpPr>
          <p:nvPr>
            <p:ph type="pic" sz="quarter" idx="12"/>
          </p:nvPr>
        </p:nvSpPr>
        <p:spPr>
          <a:xfrm>
            <a:off x="4644274" y="825165"/>
            <a:ext cx="1949032" cy="22619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12"/>
          <p:cNvSpPr>
            <a:spLocks noGrp="1"/>
          </p:cNvSpPr>
          <p:nvPr>
            <p:ph type="pic" sz="quarter" idx="13"/>
          </p:nvPr>
        </p:nvSpPr>
        <p:spPr>
          <a:xfrm>
            <a:off x="754063" y="4595061"/>
            <a:ext cx="3641474" cy="15079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12"/>
          <p:cNvSpPr>
            <a:spLocks noGrp="1"/>
          </p:cNvSpPr>
          <p:nvPr>
            <p:ph type="pic" sz="quarter" idx="14"/>
          </p:nvPr>
        </p:nvSpPr>
        <p:spPr>
          <a:xfrm>
            <a:off x="4644274" y="3311693"/>
            <a:ext cx="1949031" cy="27913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12"/>
          <p:cNvSpPr>
            <a:spLocks noGrp="1"/>
          </p:cNvSpPr>
          <p:nvPr>
            <p:ph type="pic" sz="quarter" idx="15"/>
          </p:nvPr>
        </p:nvSpPr>
        <p:spPr>
          <a:xfrm>
            <a:off x="6842042" y="3311693"/>
            <a:ext cx="1864851" cy="27913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12"/>
          <p:cNvSpPr>
            <a:spLocks noGrp="1"/>
          </p:cNvSpPr>
          <p:nvPr>
            <p:ph type="pic" sz="quarter" idx="16"/>
          </p:nvPr>
        </p:nvSpPr>
        <p:spPr>
          <a:xfrm>
            <a:off x="6842042" y="825164"/>
            <a:ext cx="4563895" cy="22619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12"/>
          <p:cNvSpPr>
            <a:spLocks noGrp="1"/>
          </p:cNvSpPr>
          <p:nvPr>
            <p:ph type="pic" sz="quarter" idx="17"/>
          </p:nvPr>
        </p:nvSpPr>
        <p:spPr>
          <a:xfrm>
            <a:off x="8955630" y="3311694"/>
            <a:ext cx="2494465" cy="12833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8"/>
          </p:nvPr>
        </p:nvSpPr>
        <p:spPr>
          <a:xfrm>
            <a:off x="8955630" y="4819654"/>
            <a:ext cx="2494465" cy="12833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047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12"/>
          <p:cNvSpPr>
            <a:spLocks noGrp="1"/>
          </p:cNvSpPr>
          <p:nvPr>
            <p:ph type="pic" sz="quarter" idx="12"/>
          </p:nvPr>
        </p:nvSpPr>
        <p:spPr>
          <a:xfrm>
            <a:off x="4644274" y="825165"/>
            <a:ext cx="2107400" cy="30238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12"/>
          <p:cNvSpPr>
            <a:spLocks noGrp="1"/>
          </p:cNvSpPr>
          <p:nvPr>
            <p:ph type="pic" sz="quarter" idx="14"/>
          </p:nvPr>
        </p:nvSpPr>
        <p:spPr>
          <a:xfrm>
            <a:off x="4644274" y="3923414"/>
            <a:ext cx="2107400" cy="21796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12"/>
          <p:cNvSpPr>
            <a:spLocks noGrp="1"/>
          </p:cNvSpPr>
          <p:nvPr>
            <p:ph type="pic" sz="quarter" idx="15"/>
          </p:nvPr>
        </p:nvSpPr>
        <p:spPr>
          <a:xfrm>
            <a:off x="6842042" y="3168502"/>
            <a:ext cx="1864851" cy="29345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12"/>
          <p:cNvSpPr>
            <a:spLocks noGrp="1"/>
          </p:cNvSpPr>
          <p:nvPr>
            <p:ph type="pic" sz="quarter" idx="16"/>
          </p:nvPr>
        </p:nvSpPr>
        <p:spPr>
          <a:xfrm>
            <a:off x="6842042" y="825164"/>
            <a:ext cx="4608054" cy="22619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12"/>
          <p:cNvSpPr>
            <a:spLocks noGrp="1"/>
          </p:cNvSpPr>
          <p:nvPr>
            <p:ph type="pic" sz="quarter" idx="17"/>
          </p:nvPr>
        </p:nvSpPr>
        <p:spPr>
          <a:xfrm>
            <a:off x="8797262" y="3168502"/>
            <a:ext cx="2652834" cy="14265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12"/>
          <p:cNvSpPr>
            <a:spLocks noGrp="1"/>
          </p:cNvSpPr>
          <p:nvPr>
            <p:ph type="pic" sz="quarter" idx="18"/>
          </p:nvPr>
        </p:nvSpPr>
        <p:spPr>
          <a:xfrm>
            <a:off x="8797262" y="4676462"/>
            <a:ext cx="2652834" cy="142655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995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6"/>
          <p:cNvSpPr>
            <a:spLocks noGrp="1"/>
          </p:cNvSpPr>
          <p:nvPr>
            <p:ph type="pic" sz="quarter" idx="11"/>
          </p:nvPr>
        </p:nvSpPr>
        <p:spPr>
          <a:xfrm>
            <a:off x="3354978" y="713581"/>
            <a:ext cx="2374900" cy="20159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2"/>
          </p:nvPr>
        </p:nvSpPr>
        <p:spPr>
          <a:xfrm>
            <a:off x="3354978" y="2913145"/>
            <a:ext cx="2374900" cy="32312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3"/>
          </p:nvPr>
        </p:nvSpPr>
        <p:spPr>
          <a:xfrm>
            <a:off x="5936676" y="4266548"/>
            <a:ext cx="5377317" cy="18778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4"/>
          </p:nvPr>
        </p:nvSpPr>
        <p:spPr>
          <a:xfrm>
            <a:off x="5936676" y="713581"/>
            <a:ext cx="1760661" cy="20159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15"/>
          </p:nvPr>
        </p:nvSpPr>
        <p:spPr>
          <a:xfrm>
            <a:off x="5936675" y="2913145"/>
            <a:ext cx="1760661" cy="11698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6"/>
          <p:cNvSpPr>
            <a:spLocks noGrp="1"/>
          </p:cNvSpPr>
          <p:nvPr>
            <p:ph type="pic" sz="quarter" idx="16"/>
          </p:nvPr>
        </p:nvSpPr>
        <p:spPr>
          <a:xfrm>
            <a:off x="7876839" y="713581"/>
            <a:ext cx="3437154" cy="20159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6"/>
          <p:cNvSpPr>
            <a:spLocks noGrp="1"/>
          </p:cNvSpPr>
          <p:nvPr>
            <p:ph type="pic" sz="quarter" idx="17"/>
          </p:nvPr>
        </p:nvSpPr>
        <p:spPr>
          <a:xfrm>
            <a:off x="7876837" y="2913145"/>
            <a:ext cx="3437156" cy="116981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33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8556625" y="0"/>
            <a:ext cx="3635375" cy="6858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05492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12"/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3087322" cy="2277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12"/>
          <p:cNvSpPr>
            <a:spLocks noGrp="1"/>
          </p:cNvSpPr>
          <p:nvPr>
            <p:ph type="pic" sz="quarter" idx="17"/>
          </p:nvPr>
        </p:nvSpPr>
        <p:spPr>
          <a:xfrm>
            <a:off x="-1" y="2272570"/>
            <a:ext cx="3087323" cy="204424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12"/>
          <p:cNvSpPr>
            <a:spLocks noGrp="1"/>
          </p:cNvSpPr>
          <p:nvPr>
            <p:ph type="pic" sz="quarter" idx="18"/>
          </p:nvPr>
        </p:nvSpPr>
        <p:spPr>
          <a:xfrm>
            <a:off x="3080084" y="2261938"/>
            <a:ext cx="3023004" cy="20520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12"/>
          <p:cNvSpPr>
            <a:spLocks noGrp="1"/>
          </p:cNvSpPr>
          <p:nvPr>
            <p:ph type="pic" sz="quarter" idx="20"/>
          </p:nvPr>
        </p:nvSpPr>
        <p:spPr>
          <a:xfrm>
            <a:off x="9176084" y="2272570"/>
            <a:ext cx="3023004" cy="20386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12"/>
          <p:cNvSpPr>
            <a:spLocks noGrp="1"/>
          </p:cNvSpPr>
          <p:nvPr>
            <p:ph type="pic" sz="quarter" idx="21"/>
          </p:nvPr>
        </p:nvSpPr>
        <p:spPr>
          <a:xfrm>
            <a:off x="1956391" y="4303386"/>
            <a:ext cx="4139609" cy="25546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12"/>
          <p:cNvSpPr>
            <a:spLocks noGrp="1"/>
          </p:cNvSpPr>
          <p:nvPr>
            <p:ph type="pic" sz="quarter" idx="22"/>
          </p:nvPr>
        </p:nvSpPr>
        <p:spPr>
          <a:xfrm>
            <a:off x="0" y="4314019"/>
            <a:ext cx="1956391" cy="25439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Рисунок 12"/>
          <p:cNvSpPr>
            <a:spLocks noGrp="1"/>
          </p:cNvSpPr>
          <p:nvPr>
            <p:ph type="pic" sz="quarter" idx="24"/>
          </p:nvPr>
        </p:nvSpPr>
        <p:spPr>
          <a:xfrm>
            <a:off x="6096000" y="4303387"/>
            <a:ext cx="4089991" cy="25546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Рисунок 12"/>
          <p:cNvSpPr>
            <a:spLocks noGrp="1"/>
          </p:cNvSpPr>
          <p:nvPr>
            <p:ph type="pic" sz="quarter" idx="25"/>
          </p:nvPr>
        </p:nvSpPr>
        <p:spPr>
          <a:xfrm>
            <a:off x="3087322" y="7831"/>
            <a:ext cx="3008678" cy="22619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12"/>
          <p:cNvSpPr>
            <a:spLocks noGrp="1"/>
          </p:cNvSpPr>
          <p:nvPr>
            <p:ph type="pic" sz="quarter" idx="26"/>
          </p:nvPr>
        </p:nvSpPr>
        <p:spPr>
          <a:xfrm>
            <a:off x="6096001" y="0"/>
            <a:ext cx="6095848" cy="2277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" name="Рисунок 12"/>
          <p:cNvSpPr>
            <a:spLocks noGrp="1"/>
          </p:cNvSpPr>
          <p:nvPr>
            <p:ph type="pic" sz="quarter" idx="27"/>
          </p:nvPr>
        </p:nvSpPr>
        <p:spPr>
          <a:xfrm>
            <a:off x="10185991" y="4303386"/>
            <a:ext cx="2013097" cy="25624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Рисунок 12"/>
          <p:cNvSpPr>
            <a:spLocks noGrp="1"/>
          </p:cNvSpPr>
          <p:nvPr>
            <p:ph type="pic" sz="quarter" idx="28"/>
          </p:nvPr>
        </p:nvSpPr>
        <p:spPr>
          <a:xfrm>
            <a:off x="6103088" y="2261937"/>
            <a:ext cx="3080084" cy="205208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4938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21717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77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/>
          <p:cNvSpPr>
            <a:spLocks noGrp="1"/>
          </p:cNvSpPr>
          <p:nvPr>
            <p:ph type="pic" sz="quarter" idx="10"/>
          </p:nvPr>
        </p:nvSpPr>
        <p:spPr>
          <a:xfrm>
            <a:off x="1" y="-16071"/>
            <a:ext cx="12192000" cy="312942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074"/>
              <a:gd name="connsiteX1" fmla="*/ 10000 w 10000"/>
              <a:gd name="connsiteY1" fmla="*/ 74 h 10074"/>
              <a:gd name="connsiteX2" fmla="*/ 10000 w 10000"/>
              <a:gd name="connsiteY2" fmla="*/ 10074 h 10074"/>
              <a:gd name="connsiteX3" fmla="*/ 0 w 10000"/>
              <a:gd name="connsiteY3" fmla="*/ 10074 h 10074"/>
              <a:gd name="connsiteX4" fmla="*/ 0 w 10000"/>
              <a:gd name="connsiteY4" fmla="*/ 0 h 10074"/>
              <a:gd name="connsiteX0" fmla="*/ 0 w 10000"/>
              <a:gd name="connsiteY0" fmla="*/ 0 h 14410"/>
              <a:gd name="connsiteX1" fmla="*/ 10000 w 10000"/>
              <a:gd name="connsiteY1" fmla="*/ 74 h 14410"/>
              <a:gd name="connsiteX2" fmla="*/ 10000 w 10000"/>
              <a:gd name="connsiteY2" fmla="*/ 10074 h 14410"/>
              <a:gd name="connsiteX3" fmla="*/ 11 w 10000"/>
              <a:gd name="connsiteY3" fmla="*/ 14410 h 14410"/>
              <a:gd name="connsiteX4" fmla="*/ 0 w 10000"/>
              <a:gd name="connsiteY4" fmla="*/ 0 h 1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4410">
                <a:moveTo>
                  <a:pt x="0" y="0"/>
                </a:moveTo>
                <a:lnTo>
                  <a:pt x="10000" y="74"/>
                </a:lnTo>
                <a:lnTo>
                  <a:pt x="10000" y="10074"/>
                </a:lnTo>
                <a:lnTo>
                  <a:pt x="11" y="14410"/>
                </a:lnTo>
                <a:cubicBezTo>
                  <a:pt x="7" y="9607"/>
                  <a:pt x="4" y="4803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1"/>
          </p:nvPr>
        </p:nvSpPr>
        <p:spPr>
          <a:xfrm>
            <a:off x="1446213" y="2033588"/>
            <a:ext cx="1787525" cy="1787525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2"/>
          </p:nvPr>
        </p:nvSpPr>
        <p:spPr>
          <a:xfrm>
            <a:off x="5202238" y="2033587"/>
            <a:ext cx="1787525" cy="1787525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3"/>
          </p:nvPr>
        </p:nvSpPr>
        <p:spPr>
          <a:xfrm>
            <a:off x="8958263" y="2033587"/>
            <a:ext cx="1787525" cy="1787525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928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20335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859477" y="2797458"/>
            <a:ext cx="2757488" cy="15287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2"/>
          </p:nvPr>
        </p:nvSpPr>
        <p:spPr>
          <a:xfrm>
            <a:off x="4737716" y="2797458"/>
            <a:ext cx="2757488" cy="15287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3"/>
          </p:nvPr>
        </p:nvSpPr>
        <p:spPr>
          <a:xfrm>
            <a:off x="8615955" y="2797457"/>
            <a:ext cx="2757488" cy="15287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2776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389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8202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763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81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8556625" y="0"/>
            <a:ext cx="3635375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1"/>
          </p:nvPr>
        </p:nvSpPr>
        <p:spPr>
          <a:xfrm>
            <a:off x="985962" y="1502796"/>
            <a:ext cx="2997641" cy="401540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036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8478417" y="0"/>
            <a:ext cx="3713583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6104228" y="0"/>
            <a:ext cx="2374189" cy="6858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8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3713583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713583" y="0"/>
            <a:ext cx="2374189" cy="6858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88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3713583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0"/>
          </p:nvPr>
        </p:nvSpPr>
        <p:spPr>
          <a:xfrm>
            <a:off x="4717433" y="1558457"/>
            <a:ext cx="3009445" cy="401208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19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2267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0"/>
          </p:nvPr>
        </p:nvSpPr>
        <p:spPr>
          <a:xfrm>
            <a:off x="5138591" y="2480806"/>
            <a:ext cx="1829974" cy="327593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41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9">
            <a:alphaModFix amt="9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27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50" r:id="rId3"/>
    <p:sldLayoutId id="2147483686" r:id="rId4"/>
    <p:sldLayoutId id="2147483671" r:id="rId5"/>
    <p:sldLayoutId id="2147483677" r:id="rId6"/>
    <p:sldLayoutId id="2147483681" r:id="rId7"/>
    <p:sldLayoutId id="2147483664" r:id="rId8"/>
    <p:sldLayoutId id="2147483679" r:id="rId9"/>
    <p:sldLayoutId id="2147483678" r:id="rId10"/>
    <p:sldLayoutId id="2147483685" r:id="rId11"/>
    <p:sldLayoutId id="2147483667" r:id="rId12"/>
    <p:sldLayoutId id="2147483663" r:id="rId13"/>
    <p:sldLayoutId id="2147483665" r:id="rId14"/>
    <p:sldLayoutId id="2147483673" r:id="rId15"/>
    <p:sldLayoutId id="2147483668" r:id="rId16"/>
    <p:sldLayoutId id="2147483680" r:id="rId17"/>
    <p:sldLayoutId id="2147483666" r:id="rId18"/>
    <p:sldLayoutId id="2147483651" r:id="rId19"/>
    <p:sldLayoutId id="2147483675" r:id="rId20"/>
    <p:sldLayoutId id="2147483676" r:id="rId21"/>
    <p:sldLayoutId id="2147483674" r:id="rId22"/>
    <p:sldLayoutId id="2147483684" r:id="rId23"/>
    <p:sldLayoutId id="2147483652" r:id="rId24"/>
    <p:sldLayoutId id="2147483661" r:id="rId25"/>
    <p:sldLayoutId id="2147483653" r:id="rId26"/>
    <p:sldLayoutId id="2147483662" r:id="rId27"/>
    <p:sldLayoutId id="2147483672" r:id="rId28"/>
    <p:sldLayoutId id="2147483670" r:id="rId29"/>
    <p:sldLayoutId id="2147483669" r:id="rId30"/>
    <p:sldLayoutId id="2147483654" r:id="rId31"/>
    <p:sldLayoutId id="2147483660" r:id="rId32"/>
    <p:sldLayoutId id="2147483655" r:id="rId33"/>
    <p:sldLayoutId id="2147483656" r:id="rId34"/>
    <p:sldLayoutId id="2147483657" r:id="rId35"/>
    <p:sldLayoutId id="2147483658" r:id="rId36"/>
    <p:sldLayoutId id="214748365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931654"/>
            <a:ext cx="12192000" cy="2244684"/>
          </a:xfrm>
          <a:prstGeom prst="rect">
            <a:avLst/>
          </a:prstGeom>
          <a:solidFill>
            <a:schemeClr val="accent6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035162"/>
            <a:ext cx="12191999" cy="203132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spc="300" dirty="0" smtClean="0">
                <a:solidFill>
                  <a:schemeClr val="bg1"/>
                </a:solidFill>
                <a:latin typeface="Poppins" panose="02000000000000000000"/>
              </a:rPr>
              <a:t>Школьная  служба</a:t>
            </a:r>
            <a:r>
              <a:rPr lang="ru-RU" sz="6000" b="1" spc="3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Poppins" panose="02000000000000000000"/>
              </a:rPr>
              <a:t> </a:t>
            </a:r>
            <a:br>
              <a:rPr lang="ru-RU" sz="6000" b="1" spc="3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Poppins" panose="02000000000000000000"/>
              </a:rPr>
            </a:br>
            <a:r>
              <a:rPr lang="ru-RU" sz="6600" b="1" spc="300" dirty="0" smtClean="0">
                <a:solidFill>
                  <a:schemeClr val="bg1">
                    <a:lumMod val="85000"/>
                  </a:schemeClr>
                </a:solidFill>
                <a:latin typeface="Poppins"/>
              </a:rPr>
              <a:t>примирения</a:t>
            </a:r>
            <a:endParaRPr lang="ru-RU" sz="6600" b="1" spc="300" dirty="0">
              <a:solidFill>
                <a:schemeClr val="bg1">
                  <a:lumMod val="85000"/>
                </a:schemeClr>
              </a:solidFill>
              <a:latin typeface="Poppi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221959"/>
            <a:ext cx="12192000" cy="496996"/>
          </a:xfrm>
          <a:prstGeom prst="rect">
            <a:avLst/>
          </a:prstGeom>
          <a:solidFill>
            <a:schemeClr val="accent1">
              <a:lumMod val="75000"/>
              <a:alpha val="56000"/>
            </a:schemeClr>
          </a:solidFill>
        </p:spPr>
        <p:txBody>
          <a:bodyPr wrap="square">
            <a:spAutoFit/>
          </a:bodyPr>
          <a:lstStyle/>
          <a:p>
            <a:pPr marL="285750" algn="ctr">
              <a:lnSpc>
                <a:spcPct val="150000"/>
              </a:lnSpc>
            </a:pPr>
            <a:r>
              <a:rPr lang="ru-RU" sz="2000" b="1" kern="0" spc="50" dirty="0" smtClean="0">
                <a:solidFill>
                  <a:srgbClr val="00206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САМАРА, 2018</a:t>
            </a:r>
            <a:endParaRPr lang="en-US" sz="2000" b="1" spc="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://co8tula.ru/upload/iblock/761/76133bc5a7b20ffe9acabcb649615edc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</a:blip>
          <a:srcRect l="12416" r="11379"/>
          <a:stretch>
            <a:fillRect/>
          </a:stretch>
        </p:blipFill>
        <p:spPr bwMode="auto">
          <a:xfrm>
            <a:off x="9869613" y="1687001"/>
            <a:ext cx="2017302" cy="2008098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ANKA_INKA_-_Cosquillita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754" y="5885810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139"/>
          <a:stretch/>
        </p:blipFill>
        <p:spPr>
          <a:xfrm>
            <a:off x="2841886" y="3512487"/>
            <a:ext cx="6508226" cy="1635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7297152" y="5761050"/>
            <a:ext cx="4775804" cy="398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000"/>
              </a:lnSpc>
              <a:spcBef>
                <a:spcPts val="1200"/>
              </a:spcBef>
              <a:buNone/>
            </a:pPr>
            <a:r>
              <a:rPr lang="ru-RU" sz="2400" b="1" kern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8«В» </a:t>
            </a:r>
            <a:r>
              <a:rPr lang="en-US" sz="2400" b="1" kern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kern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 ЛАП  №135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2017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7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506767" y="5853468"/>
            <a:ext cx="2685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  <a:latin typeface="Poppins"/>
              </a:rPr>
              <a:t>#</a:t>
            </a:r>
            <a:r>
              <a:rPr lang="ru-RU" sz="4400" b="1" dirty="0" smtClean="0">
                <a:solidFill>
                  <a:schemeClr val="bg1"/>
                </a:solidFill>
                <a:latin typeface="Raleway ExtraBold" panose="020B0903030101060003" pitchFamily="34" charset="-52"/>
              </a:rPr>
              <a:t>ШСП</a:t>
            </a:r>
            <a:endParaRPr lang="en-US" sz="4400" b="1" dirty="0" smtClean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27502" y="0"/>
            <a:ext cx="5676582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Школьная </a:t>
            </a:r>
            <a:r>
              <a:rPr lang="en-US" sz="4000" b="1" dirty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служба </a:t>
            </a:r>
            <a:endParaRPr lang="en-US" sz="4000" b="1" dirty="0" smtClean="0">
              <a:solidFill>
                <a:schemeClr val="bg1"/>
              </a:solidFill>
              <a:latin typeface="+mj-lt"/>
              <a:cs typeface="Poppins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+mj-lt"/>
                <a:cs typeface="Poppins" panose="02000000000000000000" pitchFamily="2" charset="0"/>
              </a:rPr>
              <a:t>примирения –</a:t>
            </a:r>
            <a:r>
              <a:rPr lang="ru-RU" b="1" dirty="0" smtClean="0">
                <a:solidFill>
                  <a:srgbClr val="7030A0"/>
                </a:solidFill>
                <a:latin typeface="+mj-lt"/>
                <a:cs typeface="Poppins" panose="02000000000000000000" pitchFamily="2" charset="0"/>
              </a:rPr>
              <a:t> </a:t>
            </a:r>
            <a:endParaRPr lang="en-US" b="1" dirty="0" smtClean="0">
              <a:solidFill>
                <a:srgbClr val="7030A0"/>
              </a:solidFill>
              <a:latin typeface="+mj-lt"/>
              <a:cs typeface="Poppins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7030A0"/>
                </a:solidFill>
                <a:latin typeface="Raleway Medium" panose="020B0003030101060003" pitchFamily="34" charset="0"/>
                <a:cs typeface="Poppins" panose="02000000000000000000" pitchFamily="2" charset="0"/>
              </a:rPr>
              <a:t>команда </a:t>
            </a:r>
            <a:endParaRPr lang="en-US" b="1" dirty="0" smtClean="0">
              <a:solidFill>
                <a:srgbClr val="7030A0"/>
              </a:solidFill>
              <a:latin typeface="Raleway Medium" panose="020B0003030101060003" pitchFamily="34" charset="0"/>
              <a:cs typeface="Poppins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7030A0"/>
                </a:solidFill>
                <a:latin typeface="Raleway Medium" panose="020B0003030101060003" pitchFamily="34" charset="0"/>
                <a:cs typeface="Poppins" panose="02000000000000000000" pitchFamily="2" charset="0"/>
              </a:rPr>
              <a:t>детей и взрослых, </a:t>
            </a:r>
            <a:endParaRPr lang="en-US" b="1" dirty="0" smtClean="0">
              <a:solidFill>
                <a:srgbClr val="7030A0"/>
              </a:solidFill>
              <a:latin typeface="Raleway Medium" panose="020B0003030101060003" pitchFamily="34" charset="0"/>
              <a:cs typeface="Poppins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7030A0"/>
                </a:solidFill>
                <a:latin typeface="Raleway Medium" panose="020B0003030101060003" pitchFamily="34" charset="0"/>
                <a:cs typeface="Poppins" panose="02000000000000000000" pitchFamily="2" charset="0"/>
              </a:rPr>
              <a:t>которая поможет вам решить конфликт, </a:t>
            </a:r>
            <a:endParaRPr lang="en-US" b="1" dirty="0" smtClean="0">
              <a:solidFill>
                <a:srgbClr val="7030A0"/>
              </a:solidFill>
              <a:latin typeface="Raleway Medium" panose="020B0003030101060003" pitchFamily="34" charset="0"/>
              <a:cs typeface="Poppins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7030A0"/>
                </a:solidFill>
                <a:latin typeface="Raleway Medium" panose="020B0003030101060003" pitchFamily="34" charset="0"/>
                <a:cs typeface="Poppins" panose="02000000000000000000" pitchFamily="2" charset="0"/>
              </a:rPr>
              <a:t>если у вас не получается </a:t>
            </a:r>
            <a:endParaRPr lang="en-US" b="1" dirty="0" smtClean="0">
              <a:solidFill>
                <a:srgbClr val="7030A0"/>
              </a:solidFill>
              <a:latin typeface="Raleway Medium" panose="020B0003030101060003" pitchFamily="34" charset="0"/>
              <a:cs typeface="Poppins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7030A0"/>
                </a:solidFill>
                <a:latin typeface="Raleway Medium" panose="020B0003030101060003" pitchFamily="34" charset="0"/>
                <a:cs typeface="Poppins" panose="02000000000000000000" pitchFamily="2" charset="0"/>
              </a:rPr>
              <a:t>это сделать </a:t>
            </a:r>
            <a:endParaRPr lang="en-US" b="1" dirty="0" smtClean="0">
              <a:solidFill>
                <a:srgbClr val="7030A0"/>
              </a:solidFill>
              <a:latin typeface="Raleway Medium" panose="020B0003030101060003" pitchFamily="34" charset="0"/>
              <a:cs typeface="Poppins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7030A0"/>
                </a:solidFill>
                <a:latin typeface="Raleway Medium" panose="020B0003030101060003" pitchFamily="34" charset="0"/>
                <a:cs typeface="Poppins" panose="02000000000000000000" pitchFamily="2" charset="0"/>
              </a:rPr>
              <a:t>самостоятельно</a:t>
            </a:r>
            <a:endParaRPr lang="en-US" b="1" dirty="0">
              <a:solidFill>
                <a:srgbClr val="7030A0"/>
              </a:solidFill>
              <a:latin typeface="Poppins" panose="02000000000000000000"/>
              <a:cs typeface="Poppins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06851" y="524668"/>
            <a:ext cx="3585149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1200"/>
              </a:spcBef>
            </a:pPr>
            <a:r>
              <a:rPr lang="ru-RU" sz="2800" i="1" spc="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нашей школе </a:t>
            </a:r>
          </a:p>
          <a:p>
            <a:pPr>
              <a:lnSpc>
                <a:spcPts val="2000"/>
              </a:lnSpc>
              <a:spcBef>
                <a:spcPts val="1200"/>
              </a:spcBef>
            </a:pPr>
            <a:r>
              <a:rPr lang="ru-RU" sz="2800" i="1" spc="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Есть согласие!</a:t>
            </a:r>
          </a:p>
          <a:p>
            <a:pPr>
              <a:lnSpc>
                <a:spcPts val="2000"/>
              </a:lnSpc>
              <a:spcBef>
                <a:spcPts val="1200"/>
              </a:spcBef>
            </a:pPr>
            <a:r>
              <a:rPr lang="ru-RU" sz="2800" i="1" spc="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Нет - конфликтов!</a:t>
            </a:r>
          </a:p>
          <a:p>
            <a:pPr>
              <a:lnSpc>
                <a:spcPts val="2000"/>
              </a:lnSpc>
              <a:spcBef>
                <a:spcPts val="1200"/>
              </a:spcBef>
            </a:pPr>
            <a:r>
              <a:rPr lang="ru-RU" sz="2800" i="1" spc="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Споров нет!</a:t>
            </a:r>
          </a:p>
        </p:txBody>
      </p:sp>
      <p:pic>
        <p:nvPicPr>
          <p:cNvPr id="18" name="Рисунок 17" descr="9e787cdd0c9400e424c05e67eccb8cf2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/>
          <a:srcRect l="37129" r="32349"/>
          <a:stretch/>
        </p:blipFill>
        <p:spPr>
          <a:xfrm>
            <a:off x="5712823" y="0"/>
            <a:ext cx="2830285" cy="6858000"/>
          </a:xfr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7880274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5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72664" y="837525"/>
            <a:ext cx="53846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одна </a:t>
            </a:r>
            <a:r>
              <a:rPr lang="ru-RU" sz="2400" dirty="0">
                <a:solidFill>
                  <a:schemeClr val="bg1"/>
                </a:solidFill>
              </a:rPr>
              <a:t>из технологий альтернативного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урегулирования </a:t>
            </a:r>
            <a:r>
              <a:rPr lang="ru-RU" sz="2400" dirty="0">
                <a:solidFill>
                  <a:schemeClr val="bg1"/>
                </a:solidFill>
              </a:rPr>
              <a:t>споров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с </a:t>
            </a:r>
            <a:r>
              <a:rPr lang="ru-RU" sz="2400" dirty="0">
                <a:solidFill>
                  <a:schemeClr val="bg1"/>
                </a:solidFill>
              </a:rPr>
              <a:t>участием третьей нейтральной,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беспристрастной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smtClean="0">
                <a:solidFill>
                  <a:schemeClr val="bg1"/>
                </a:solidFill>
              </a:rPr>
              <a:t>не </a:t>
            </a:r>
            <a:r>
              <a:rPr lang="ru-RU" sz="2400" dirty="0">
                <a:solidFill>
                  <a:schemeClr val="bg1"/>
                </a:solidFill>
              </a:rPr>
              <a:t>заинтересованной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>
                <a:solidFill>
                  <a:schemeClr val="bg1"/>
                </a:solidFill>
              </a:rPr>
              <a:t>данном конфликте стороны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04192" y="191194"/>
            <a:ext cx="4584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30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Медиа́ция</a:t>
            </a:r>
            <a:r>
              <a:rPr lang="en-US" sz="3600" b="1" spc="3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ru-RU" sz="3600" spc="3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—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923" y="5785828"/>
            <a:ext cx="4313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Poppins"/>
              </a:rPr>
              <a:t>#</a:t>
            </a:r>
            <a:r>
              <a:rPr lang="ru-RU" sz="4400" b="1" dirty="0" smtClean="0">
                <a:solidFill>
                  <a:srgbClr val="7030A0"/>
                </a:solidFill>
                <a:latin typeface="Raleway ExtraBold" panose="020B0903030101060003" pitchFamily="34" charset="-52"/>
              </a:rPr>
              <a:t>ШСП</a:t>
            </a:r>
            <a:endParaRPr lang="en-US" sz="4400" b="1" dirty="0" smtClean="0">
              <a:solidFill>
                <a:srgbClr val="7030A0"/>
              </a:solidFill>
              <a:latin typeface="Poppi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29871" y="3415948"/>
            <a:ext cx="6106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3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Школьная служба </a:t>
            </a:r>
            <a:r>
              <a:rPr lang="ru-RU" sz="3600" b="1" spc="300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примерения</a:t>
            </a:r>
            <a:r>
              <a:rPr lang="ru-RU" sz="3600" b="1" spc="3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ru-RU" sz="3600" b="1" spc="3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—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72664" y="4616277"/>
            <a:ext cx="53846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третья нейтральная, беспристрастная,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не заинтересованная сторона,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которая поможет урегулировать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ваши конфликты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travelthink.org/wp-content/uploads/2017/03/middleman-690x4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3" y="1457773"/>
            <a:ext cx="4963568" cy="3050077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9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9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9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5798" y="590697"/>
            <a:ext cx="3985404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ru-RU" sz="4400" spc="300" dirty="0" smtClean="0">
                <a:solidFill>
                  <a:srgbClr val="92D050"/>
                </a:solidFill>
                <a:latin typeface="Raleway ExtraBold" panose="020B0903030101060003" pitchFamily="34" charset="-52"/>
              </a:rPr>
              <a:t>Служба </a:t>
            </a:r>
          </a:p>
          <a:p>
            <a:pPr>
              <a:lnSpc>
                <a:spcPts val="4100"/>
              </a:lnSpc>
            </a:pPr>
            <a:r>
              <a:rPr lang="ru-RU" sz="4400" spc="300" dirty="0" smtClean="0">
                <a:solidFill>
                  <a:schemeClr val="bg1"/>
                </a:solidFill>
                <a:latin typeface="Raleway ExtraBold" panose="020B0903030101060003" pitchFamily="34" charset="-52"/>
              </a:rPr>
              <a:t>медиации</a:t>
            </a:r>
            <a:endParaRPr lang="en-US" sz="4400" spc="300" dirty="0" smtClean="0">
              <a:solidFill>
                <a:srgbClr val="C00000"/>
              </a:solidFill>
              <a:latin typeface="Raleway ExtraBold" panose="020B0903030101060003" pitchFamily="34" charset="-52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55798" y="2665478"/>
            <a:ext cx="3576013" cy="1811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1200"/>
              </a:spcBef>
              <a:buNone/>
            </a:pPr>
            <a:endParaRPr lang="ru-RU" sz="1100" dirty="0" smtClean="0">
              <a:solidFill>
                <a:schemeClr val="bg1">
                  <a:lumMod val="85000"/>
                </a:schemeClr>
              </a:solidFill>
              <a:latin typeface="Raleway Medium" panose="020B0003030101060003" pitchFamily="34" charset="0"/>
              <a:cs typeface="Poppins" panose="02000000000000000000" pitchFamily="2" charset="0"/>
            </a:endParaRPr>
          </a:p>
          <a:p>
            <a:pPr marL="0" indent="0">
              <a:lnSpc>
                <a:spcPts val="2000"/>
              </a:lnSpc>
              <a:spcBef>
                <a:spcPts val="1200"/>
              </a:spcBef>
              <a:buNone/>
            </a:pPr>
            <a:r>
              <a:rPr lang="ru-RU" sz="1100" dirty="0" smtClean="0">
                <a:solidFill>
                  <a:schemeClr val="bg1">
                    <a:lumMod val="85000"/>
                  </a:schemeClr>
                </a:solidFill>
                <a:latin typeface="Raleway Medium" panose="020B0003030101060003" pitchFamily="34" charset="0"/>
                <a:cs typeface="Poppins" panose="02000000000000000000" pitchFamily="2" charset="0"/>
              </a:rPr>
              <a:t> </a:t>
            </a:r>
            <a:endParaRPr lang="en-US" sz="1100" dirty="0">
              <a:solidFill>
                <a:schemeClr val="bg1">
                  <a:lumMod val="85000"/>
                </a:schemeClr>
              </a:solidFill>
              <a:latin typeface="Raleway Medium" panose="020B0003030101060003" pitchFamily="34" charset="0"/>
              <a:cs typeface="Poppins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5798" y="1734600"/>
            <a:ext cx="36567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К нам стоит обращаться потому что мы сможем вас понять. Используемая нами восстановительная медиация поможет обеим сторонам конфликта , готовым идти на примирение , избавится от обиды,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ненависти и других негативных эмоций.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496731" y="5872163"/>
            <a:ext cx="4459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Raleway ExtraBold" panose="020B0903030101060003" pitchFamily="34" charset="-52"/>
              </a:rPr>
              <a:t>#</a:t>
            </a:r>
            <a:r>
              <a:rPr lang="ru-RU" sz="4400" dirty="0" smtClean="0">
                <a:solidFill>
                  <a:srgbClr val="7030A0"/>
                </a:solidFill>
                <a:latin typeface="Raleway ExtraBold" panose="020B0903030101060003" pitchFamily="34" charset="-52"/>
              </a:rPr>
              <a:t>ШСП</a:t>
            </a:r>
            <a:endParaRPr lang="en-US" sz="4400" dirty="0" smtClean="0">
              <a:solidFill>
                <a:srgbClr val="7030A0"/>
              </a:solidFill>
              <a:latin typeface="Raleway ExtraBold" panose="020B0903030101060003" pitchFamily="34" charset="-52"/>
            </a:endParaRPr>
          </a:p>
        </p:txBody>
      </p:sp>
      <p:pic>
        <p:nvPicPr>
          <p:cNvPr id="9" name="Picture 2" descr="http://ver-katschool.edu.tomsk.ru/wp-content/uploads/2018/02/IMG_41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 b="7563"/>
          <a:stretch/>
        </p:blipFill>
        <p:spPr bwMode="auto">
          <a:xfrm>
            <a:off x="5087503" y="1164656"/>
            <a:ext cx="6869084" cy="4023361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76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6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9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0453" y="1204037"/>
            <a:ext cx="12191999" cy="391660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90888" y="1930196"/>
            <a:ext cx="5200389" cy="91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Bef>
                <a:spcPts val="1200"/>
              </a:spcBef>
              <a:buNone/>
            </a:pPr>
            <a:r>
              <a:rPr lang="ru-RU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Всё сказанное вами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останется между нами</a:t>
            </a:r>
            <a:endParaRPr lang="ru-RU" sz="2000" kern="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421078" y="1914420"/>
            <a:ext cx="3532471" cy="92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Bef>
                <a:spcPts val="1200"/>
              </a:spcBef>
              <a:buNone/>
            </a:pPr>
            <a:r>
              <a:rPr lang="ru-RU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Обе стороны конфликта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правы по своему</a:t>
            </a:r>
            <a:endParaRPr lang="en-US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016818" y="3191296"/>
            <a:ext cx="4523874" cy="1153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Bef>
                <a:spcPts val="1200"/>
              </a:spcBef>
              <a:buNone/>
            </a:pPr>
            <a:r>
              <a:rPr lang="ru-RU" sz="2000" b="1" kern="0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Вы в любой момент можете свободно встать и уйти</a:t>
            </a:r>
            <a:endParaRPr lang="ru-RU" sz="2000" b="1" dirty="0" smtClean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90887" y="3191295"/>
            <a:ext cx="5200389" cy="87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Bef>
                <a:spcPts val="1200"/>
              </a:spcBef>
              <a:buNone/>
            </a:pPr>
            <a:r>
              <a:rPr lang="ru-RU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Мы - медиаторы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третья не зависимая сторона </a:t>
            </a:r>
            <a:br>
              <a:rPr lang="ru-RU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Мы не за обидчика не за обиженного</a:t>
            </a:r>
            <a:endParaRPr lang="en-US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77509"/>
            <a:ext cx="121919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00"/>
              </a:lnSpc>
            </a:pPr>
            <a:r>
              <a:rPr lang="ru-RU" sz="3600" b="1" spc="300" dirty="0" smtClean="0">
                <a:solidFill>
                  <a:srgbClr val="7030A0"/>
                </a:solidFill>
                <a:latin typeface="Raleway ExtraBold" panose="020B0903030101060003"/>
              </a:rPr>
              <a:t>Правила  встречи </a:t>
            </a:r>
          </a:p>
          <a:p>
            <a:pPr algn="ctr">
              <a:lnSpc>
                <a:spcPts val="3300"/>
              </a:lnSpc>
            </a:pPr>
            <a:r>
              <a:rPr lang="ru-RU" sz="3600" b="1" spc="300" dirty="0" smtClean="0">
                <a:solidFill>
                  <a:srgbClr val="7030A0"/>
                </a:solidFill>
                <a:latin typeface="Raleway ExtraBold" panose="020B0903030101060003"/>
              </a:rPr>
              <a:t>с  медиатором</a:t>
            </a:r>
            <a:endParaRPr lang="en-US" sz="3600" b="1" spc="300" dirty="0" smtClean="0">
              <a:solidFill>
                <a:srgbClr val="7030A0"/>
              </a:solidFill>
              <a:latin typeface="Raleway Heavy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565607"/>
            <a:ext cx="6189044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1200"/>
              </a:spcBef>
            </a:pPr>
            <a:r>
              <a:rPr lang="ru-RU" sz="3200" b="1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Конфиденциальность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46" y="2842482"/>
            <a:ext cx="6456322" cy="378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1200"/>
              </a:spcBef>
            </a:pPr>
            <a:r>
              <a:rPr lang="ru-RU" sz="3200" b="1" spc="300" dirty="0">
                <a:solidFill>
                  <a:schemeClr val="bg1"/>
                </a:solidFill>
                <a:cs typeface="Arial" panose="020B0604020202020204" pitchFamily="34" charset="0"/>
              </a:rPr>
              <a:t>Нейтральность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56322" y="2804763"/>
            <a:ext cx="5735677" cy="378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1200"/>
              </a:spcBef>
            </a:pPr>
            <a:r>
              <a:rPr lang="ru-RU" sz="3200" b="1" spc="300" dirty="0">
                <a:solidFill>
                  <a:schemeClr val="bg1"/>
                </a:solidFill>
                <a:cs typeface="Arial" panose="020B0604020202020204" pitchFamily="34" charset="0"/>
              </a:rPr>
              <a:t>Добровольность</a:t>
            </a:r>
          </a:p>
        </p:txBody>
      </p:sp>
      <p:pic>
        <p:nvPicPr>
          <p:cNvPr id="15" name="Picture 2" descr="https://t-i.ru/media/cache/a7/13/a7132bf4dee0755639b8d4ff1c8926f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" t="12390" r="175" b="16303"/>
          <a:stretch/>
        </p:blipFill>
        <p:spPr bwMode="auto">
          <a:xfrm>
            <a:off x="3354402" y="4462569"/>
            <a:ext cx="5669281" cy="2274437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189043" y="1565607"/>
            <a:ext cx="6002956" cy="378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1200"/>
              </a:spcBef>
            </a:pPr>
            <a:r>
              <a:rPr lang="ru-RU" sz="3200" b="1" spc="300" dirty="0">
                <a:solidFill>
                  <a:schemeClr val="bg1"/>
                </a:solidFill>
                <a:cs typeface="Arial" panose="020B0604020202020204" pitchFamily="34" charset="0"/>
              </a:rPr>
              <a:t>Равноправие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014" y="6078934"/>
            <a:ext cx="2685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Poppins"/>
              </a:rPr>
              <a:t>#</a:t>
            </a:r>
            <a:r>
              <a:rPr lang="ru-RU" sz="4400" b="1" dirty="0" smtClean="0">
                <a:solidFill>
                  <a:srgbClr val="7030A0"/>
                </a:solidFill>
                <a:latin typeface="Raleway ExtraBold" panose="020B0903030101060003" pitchFamily="34" charset="-52"/>
              </a:rPr>
              <a:t>ШСП</a:t>
            </a:r>
            <a:endParaRPr lang="en-US" sz="4400" b="1" dirty="0" smtClean="0">
              <a:solidFill>
                <a:srgbClr val="7030A0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631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5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5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15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15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15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8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350"/>
                            </p:stCondLst>
                            <p:childTnLst>
                              <p:par>
                                <p:cTn id="64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0"/>
                            </p:stCondLst>
                            <p:childTnLst>
                              <p:par>
                                <p:cTn id="72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дзаголовок 2"/>
          <p:cNvSpPr txBox="1">
            <a:spLocks/>
          </p:cNvSpPr>
          <p:nvPr/>
        </p:nvSpPr>
        <p:spPr>
          <a:xfrm>
            <a:off x="8504808" y="4916816"/>
            <a:ext cx="3687191" cy="203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500"/>
              </a:lnSpc>
              <a:spcBef>
                <a:spcPts val="120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Вы просто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+mj-lt"/>
              </a:rPr>
            </a:b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обращаетесь к нам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+mj-lt"/>
              </a:rPr>
            </a:b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и мы поможем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+mj-lt"/>
              </a:rPr>
            </a:b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вам решить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+mj-lt"/>
              </a:rPr>
            </a:b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конфликт</a:t>
            </a: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415771" y="2654403"/>
            <a:ext cx="2341153" cy="3746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2400" b="1" kern="0" dirty="0" smtClean="0">
                <a:solidFill>
                  <a:srgbClr val="002060"/>
                </a:solidFill>
                <a:ea typeface="Karla" pitchFamily="2" charset="0"/>
                <a:cs typeface="Poppins" panose="02000000000000000000" pitchFamily="2" charset="0"/>
              </a:rPr>
              <a:t>При попытки разрешения конфликта  </a:t>
            </a:r>
            <a:br>
              <a:rPr lang="ru-RU" sz="2400" b="1" kern="0" dirty="0" smtClean="0">
                <a:solidFill>
                  <a:srgbClr val="002060"/>
                </a:solidFill>
                <a:ea typeface="Karla" pitchFamily="2" charset="0"/>
                <a:cs typeface="Poppins" panose="02000000000000000000" pitchFamily="2" charset="0"/>
              </a:rPr>
            </a:br>
            <a:r>
              <a:rPr lang="ru-RU" sz="2400" b="1" kern="0" dirty="0" smtClean="0">
                <a:solidFill>
                  <a:srgbClr val="002060"/>
                </a:solidFill>
                <a:ea typeface="Karla" pitchFamily="2" charset="0"/>
                <a:cs typeface="Poppins" panose="02000000000000000000" pitchFamily="2" charset="0"/>
              </a:rPr>
              <a:t>могут привлекаться многие </a:t>
            </a:r>
            <a:br>
              <a:rPr lang="ru-RU" sz="2400" b="1" kern="0" dirty="0" smtClean="0">
                <a:solidFill>
                  <a:srgbClr val="002060"/>
                </a:solidFill>
                <a:ea typeface="Karla" pitchFamily="2" charset="0"/>
                <a:cs typeface="Poppins" panose="02000000000000000000" pitchFamily="2" charset="0"/>
              </a:rPr>
            </a:br>
            <a:r>
              <a:rPr lang="ru-RU" sz="2400" b="1" kern="0" dirty="0" smtClean="0">
                <a:solidFill>
                  <a:srgbClr val="002060"/>
                </a:solidFill>
                <a:ea typeface="Karla" pitchFamily="2" charset="0"/>
                <a:cs typeface="Poppins" panose="02000000000000000000" pitchFamily="2" charset="0"/>
              </a:rPr>
              <a:t>стороны </a:t>
            </a:r>
            <a:br>
              <a:rPr lang="ru-RU" sz="2400" b="1" kern="0" dirty="0" smtClean="0">
                <a:solidFill>
                  <a:srgbClr val="002060"/>
                </a:solidFill>
                <a:ea typeface="Karla" pitchFamily="2" charset="0"/>
                <a:cs typeface="Poppins" panose="02000000000000000000" pitchFamily="2" charset="0"/>
              </a:rPr>
            </a:br>
            <a:r>
              <a:rPr lang="ru-RU" sz="2400" b="1" kern="0" dirty="0" smtClean="0">
                <a:solidFill>
                  <a:srgbClr val="002060"/>
                </a:solidFill>
                <a:ea typeface="Karla" pitchFamily="2" charset="0"/>
                <a:cs typeface="Poppins" panose="02000000000000000000" pitchFamily="2" charset="0"/>
              </a:rPr>
              <a:t>вплоть </a:t>
            </a:r>
            <a:r>
              <a:rPr lang="en-US" sz="2400" b="1" kern="0" dirty="0" smtClean="0">
                <a:solidFill>
                  <a:srgbClr val="002060"/>
                </a:solidFill>
                <a:ea typeface="Karla" pitchFamily="2" charset="0"/>
                <a:cs typeface="Poppins" panose="02000000000000000000" pitchFamily="2" charset="0"/>
              </a:rPr>
              <a:t/>
            </a:r>
            <a:br>
              <a:rPr lang="en-US" sz="2400" b="1" kern="0" dirty="0" smtClean="0">
                <a:solidFill>
                  <a:srgbClr val="002060"/>
                </a:solidFill>
                <a:ea typeface="Karla" pitchFamily="2" charset="0"/>
                <a:cs typeface="Poppins" panose="02000000000000000000" pitchFamily="2" charset="0"/>
              </a:rPr>
            </a:br>
            <a:r>
              <a:rPr lang="ru-RU" sz="2400" b="1" kern="0" dirty="0" smtClean="0">
                <a:solidFill>
                  <a:srgbClr val="002060"/>
                </a:solidFill>
                <a:ea typeface="Karla" pitchFamily="2" charset="0"/>
                <a:cs typeface="Poppins" panose="02000000000000000000" pitchFamily="2" charset="0"/>
              </a:rPr>
              <a:t>до полиции</a:t>
            </a:r>
            <a:endParaRPr lang="en-US" sz="2400" b="1" kern="0" dirty="0" smtClean="0">
              <a:solidFill>
                <a:srgbClr val="002060"/>
              </a:solidFill>
              <a:ea typeface="Karla" pitchFamily="2" charset="0"/>
              <a:cs typeface="Poppins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0" indent="0" algn="ctr">
              <a:lnSpc>
                <a:spcPts val="1700"/>
              </a:lnSpc>
              <a:spcBef>
                <a:spcPts val="1200"/>
              </a:spcBef>
              <a:buNone/>
            </a:pPr>
            <a:endParaRPr lang="en-US" sz="1600" b="1" spc="150" dirty="0" smtClean="0">
              <a:solidFill>
                <a:schemeClr val="tx1">
                  <a:lumMod val="95000"/>
                  <a:lumOff val="5000"/>
                </a:schemeClr>
              </a:solidFill>
              <a:latin typeface="Raleway Heavy" panose="020B0003030101060003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125884"/>
            <a:ext cx="8504808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</a:pPr>
            <a:r>
              <a:rPr lang="ru-RU" sz="4000" spc="300" dirty="0" smtClean="0">
                <a:solidFill>
                  <a:srgbClr val="7030A0"/>
                </a:solidFill>
                <a:latin typeface="Raleway ExtraBold" panose="020B0903030101060003" pitchFamily="34" charset="-52"/>
              </a:rPr>
              <a:t>Восстановительная</a:t>
            </a:r>
            <a:r>
              <a:rPr lang="ru-RU" sz="4000" spc="300" dirty="0" smtClean="0">
                <a:solidFill>
                  <a:srgbClr val="C00000"/>
                </a:solidFill>
                <a:latin typeface="Raleway ExtraBold" panose="020B0903030101060003" pitchFamily="34" charset="-52"/>
              </a:rPr>
              <a:t> </a:t>
            </a:r>
            <a:r>
              <a:rPr lang="en-US" sz="4000" spc="300" dirty="0" smtClean="0">
                <a:solidFill>
                  <a:srgbClr val="C00000"/>
                </a:solidFill>
                <a:latin typeface="Raleway ExtraBold" panose="020B0903030101060003" pitchFamily="34" charset="-52"/>
              </a:rPr>
              <a:t/>
            </a:r>
            <a:br>
              <a:rPr lang="en-US" sz="4000" spc="300" dirty="0" smtClean="0">
                <a:solidFill>
                  <a:srgbClr val="C00000"/>
                </a:solidFill>
                <a:latin typeface="Raleway ExtraBold" panose="020B0903030101060003" pitchFamily="34" charset="-52"/>
              </a:rPr>
            </a:br>
            <a:r>
              <a:rPr lang="ru-RU" sz="4000" spc="300" dirty="0" smtClean="0">
                <a:solidFill>
                  <a:schemeClr val="bg1"/>
                </a:solidFill>
                <a:latin typeface="Raleway ExtraBold" panose="020B0903030101060003" pitchFamily="34" charset="-52"/>
              </a:rPr>
              <a:t>медиация</a:t>
            </a:r>
            <a:endParaRPr lang="en-US" sz="4000" spc="300" dirty="0" smtClean="0">
              <a:solidFill>
                <a:schemeClr val="bg1"/>
              </a:solidFill>
              <a:latin typeface="Raleway ExtraBold" panose="020B0903030101060003" pitchFamily="34" charset="-52"/>
            </a:endParaRPr>
          </a:p>
        </p:txBody>
      </p:sp>
      <p:sp>
        <p:nvSpPr>
          <p:cNvPr id="64" name="AutoShape 4"/>
          <p:cNvSpPr>
            <a:spLocks noChangeArrowheads="1"/>
          </p:cNvSpPr>
          <p:nvPr/>
        </p:nvSpPr>
        <p:spPr bwMode="blackWhite">
          <a:xfrm>
            <a:off x="3795045" y="1381577"/>
            <a:ext cx="3421732" cy="561729"/>
          </a:xfrm>
          <a:prstGeom prst="roundRect">
            <a:avLst>
              <a:gd name="adj" fmla="val 9106"/>
            </a:avLst>
          </a:prstGeom>
          <a:solidFill>
            <a:schemeClr val="accent3">
              <a:lumMod val="75000"/>
            </a:schemeClr>
          </a:solidFill>
          <a:ln w="254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eaLnBrk="0" hangingPunct="0"/>
            <a:r>
              <a:rPr lang="ru-RU" sz="2000" b="1" spc="300" dirty="0" smtClean="0">
                <a:solidFill>
                  <a:schemeClr val="bg1"/>
                </a:solidFill>
              </a:rPr>
              <a:t>Конфликт</a:t>
            </a:r>
            <a:endParaRPr lang="en-US" sz="2000" b="1" spc="300" dirty="0">
              <a:solidFill>
                <a:schemeClr val="bg1"/>
              </a:solidFill>
            </a:endParaRPr>
          </a:p>
        </p:txBody>
      </p:sp>
      <p:sp>
        <p:nvSpPr>
          <p:cNvPr id="65" name="Стрелка вниз 64"/>
          <p:cNvSpPr/>
          <p:nvPr/>
        </p:nvSpPr>
        <p:spPr>
          <a:xfrm>
            <a:off x="3783148" y="2019697"/>
            <a:ext cx="484632" cy="635657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AutoShape 4"/>
          <p:cNvSpPr>
            <a:spLocks noChangeArrowheads="1"/>
          </p:cNvSpPr>
          <p:nvPr/>
        </p:nvSpPr>
        <p:spPr bwMode="blackWhite">
          <a:xfrm>
            <a:off x="4050678" y="5770151"/>
            <a:ext cx="1880253" cy="561729"/>
          </a:xfrm>
          <a:prstGeom prst="roundRect">
            <a:avLst>
              <a:gd name="adj" fmla="val 9106"/>
            </a:avLst>
          </a:prstGeom>
          <a:solidFill>
            <a:schemeClr val="accent5">
              <a:lumMod val="50000"/>
            </a:schemeClr>
          </a:solidFill>
          <a:ln w="254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Полиция</a:t>
            </a:r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7" name="AutoShape 4"/>
          <p:cNvSpPr>
            <a:spLocks noChangeArrowheads="1"/>
          </p:cNvSpPr>
          <p:nvPr/>
        </p:nvSpPr>
        <p:spPr bwMode="blackWhite">
          <a:xfrm>
            <a:off x="3047082" y="2731154"/>
            <a:ext cx="1956765" cy="837398"/>
          </a:xfrm>
          <a:prstGeom prst="roundRect">
            <a:avLst>
              <a:gd name="adj" fmla="val 9106"/>
            </a:avLst>
          </a:prstGeom>
          <a:solidFill>
            <a:schemeClr val="accent5">
              <a:lumMod val="50000"/>
            </a:schemeClr>
          </a:solidFill>
          <a:ln w="254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Классный</a:t>
            </a:r>
            <a:b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руководитель</a:t>
            </a:r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8" name="AutoShape 4"/>
          <p:cNvSpPr>
            <a:spLocks noChangeArrowheads="1"/>
          </p:cNvSpPr>
          <p:nvPr/>
        </p:nvSpPr>
        <p:spPr bwMode="blackWhite">
          <a:xfrm>
            <a:off x="6185781" y="2729844"/>
            <a:ext cx="1880253" cy="838707"/>
          </a:xfrm>
          <a:prstGeom prst="roundRect">
            <a:avLst>
              <a:gd name="adj" fmla="val 9106"/>
            </a:avLst>
          </a:prstGeom>
          <a:solidFill>
            <a:schemeClr val="accent5">
              <a:lumMod val="50000"/>
            </a:schemeClr>
          </a:solidFill>
          <a:ln w="254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Родители</a:t>
            </a:r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9" name="AutoShape 4"/>
          <p:cNvSpPr>
            <a:spLocks noChangeArrowheads="1"/>
          </p:cNvSpPr>
          <p:nvPr/>
        </p:nvSpPr>
        <p:spPr bwMode="blackWhite">
          <a:xfrm>
            <a:off x="3097234" y="4603298"/>
            <a:ext cx="1880253" cy="561729"/>
          </a:xfrm>
          <a:prstGeom prst="roundRect">
            <a:avLst>
              <a:gd name="adj" fmla="val 9106"/>
            </a:avLst>
          </a:prstGeom>
          <a:solidFill>
            <a:schemeClr val="accent5">
              <a:lumMod val="50000"/>
            </a:schemeClr>
          </a:solidFill>
          <a:ln w="254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Завуч</a:t>
            </a:r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0" name="Стрелка вниз 69"/>
          <p:cNvSpPr/>
          <p:nvPr/>
        </p:nvSpPr>
        <p:spPr>
          <a:xfrm>
            <a:off x="3795045" y="3654210"/>
            <a:ext cx="484632" cy="855919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AutoShape 4"/>
          <p:cNvSpPr>
            <a:spLocks noChangeArrowheads="1"/>
          </p:cNvSpPr>
          <p:nvPr/>
        </p:nvSpPr>
        <p:spPr bwMode="blackWhite">
          <a:xfrm>
            <a:off x="6185782" y="4763084"/>
            <a:ext cx="1880253" cy="561729"/>
          </a:xfrm>
          <a:prstGeom prst="roundRect">
            <a:avLst>
              <a:gd name="adj" fmla="val 9106"/>
            </a:avLst>
          </a:prstGeom>
          <a:solidFill>
            <a:schemeClr val="accent5">
              <a:lumMod val="50000"/>
            </a:schemeClr>
          </a:solidFill>
          <a:ln w="254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Директор</a:t>
            </a:r>
            <a:endParaRPr lang="en-US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2" name="Стрелка вниз 71"/>
          <p:cNvSpPr/>
          <p:nvPr/>
        </p:nvSpPr>
        <p:spPr>
          <a:xfrm rot="10800000">
            <a:off x="7125907" y="3643992"/>
            <a:ext cx="484632" cy="941578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 вниз 72"/>
          <p:cNvSpPr/>
          <p:nvPr/>
        </p:nvSpPr>
        <p:spPr>
          <a:xfrm>
            <a:off x="6647401" y="3821506"/>
            <a:ext cx="484632" cy="891534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низ 73"/>
          <p:cNvSpPr/>
          <p:nvPr/>
        </p:nvSpPr>
        <p:spPr>
          <a:xfrm rot="16865943">
            <a:off x="5339318" y="4561026"/>
            <a:ext cx="484632" cy="965845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трелка вниз 74"/>
          <p:cNvSpPr/>
          <p:nvPr/>
        </p:nvSpPr>
        <p:spPr>
          <a:xfrm rot="3221243">
            <a:off x="5134688" y="3298588"/>
            <a:ext cx="484632" cy="1531669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низ 75"/>
          <p:cNvSpPr/>
          <p:nvPr/>
        </p:nvSpPr>
        <p:spPr>
          <a:xfrm rot="16200000">
            <a:off x="5538572" y="2576421"/>
            <a:ext cx="484632" cy="713444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низ 76"/>
          <p:cNvSpPr/>
          <p:nvPr/>
        </p:nvSpPr>
        <p:spPr>
          <a:xfrm rot="5400000">
            <a:off x="5188223" y="2893906"/>
            <a:ext cx="484632" cy="713445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низ 77"/>
          <p:cNvSpPr/>
          <p:nvPr/>
        </p:nvSpPr>
        <p:spPr>
          <a:xfrm rot="3341044">
            <a:off x="6232839" y="5311105"/>
            <a:ext cx="484632" cy="906902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трелка вниз 78"/>
          <p:cNvSpPr/>
          <p:nvPr/>
        </p:nvSpPr>
        <p:spPr>
          <a:xfrm>
            <a:off x="6732145" y="2018746"/>
            <a:ext cx="484632" cy="635657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трелка вниз 79"/>
          <p:cNvSpPr/>
          <p:nvPr/>
        </p:nvSpPr>
        <p:spPr>
          <a:xfrm rot="17904720">
            <a:off x="5151774" y="3293139"/>
            <a:ext cx="484632" cy="1812310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AutoShape 4"/>
          <p:cNvSpPr>
            <a:spLocks noChangeArrowheads="1"/>
          </p:cNvSpPr>
          <p:nvPr/>
        </p:nvSpPr>
        <p:spPr bwMode="blackWhite">
          <a:xfrm>
            <a:off x="8776005" y="964773"/>
            <a:ext cx="3144796" cy="561729"/>
          </a:xfrm>
          <a:prstGeom prst="roundRect">
            <a:avLst>
              <a:gd name="adj" fmla="val 9106"/>
            </a:avLst>
          </a:prstGeom>
          <a:solidFill>
            <a:schemeClr val="accent3">
              <a:lumMod val="75000"/>
            </a:schemeClr>
          </a:solidFill>
          <a:ln w="254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eaLnBrk="0" hangingPunct="0"/>
            <a:r>
              <a:rPr lang="ru-RU" sz="2000" b="1" spc="300" dirty="0" smtClean="0">
                <a:solidFill>
                  <a:schemeClr val="bg1"/>
                </a:solidFill>
              </a:rPr>
              <a:t>Конфликт</a:t>
            </a:r>
            <a:endParaRPr lang="en-US" sz="2000" b="1" spc="300" dirty="0">
              <a:solidFill>
                <a:schemeClr val="bg1"/>
              </a:solidFill>
            </a:endParaRPr>
          </a:p>
        </p:txBody>
      </p:sp>
      <p:sp>
        <p:nvSpPr>
          <p:cNvPr id="82" name="AutoShape 4"/>
          <p:cNvSpPr>
            <a:spLocks noChangeArrowheads="1"/>
          </p:cNvSpPr>
          <p:nvPr/>
        </p:nvSpPr>
        <p:spPr bwMode="blackWhite">
          <a:xfrm>
            <a:off x="8797088" y="2589650"/>
            <a:ext cx="3175610" cy="1119093"/>
          </a:xfrm>
          <a:prstGeom prst="roundRect">
            <a:avLst>
              <a:gd name="adj" fmla="val 9106"/>
            </a:avLst>
          </a:prstGeom>
          <a:solidFill>
            <a:srgbClr val="00B0F0"/>
          </a:solidFill>
          <a:ln w="254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eaLnBrk="0" hangingPunct="0"/>
            <a:r>
              <a:rPr lang="ru-RU" sz="2000" b="1" spc="300" dirty="0">
                <a:solidFill>
                  <a:srgbClr val="002060"/>
                </a:solidFill>
              </a:rPr>
              <a:t>Школьная </a:t>
            </a:r>
            <a:r>
              <a:rPr lang="ru-RU" sz="2000" b="1" spc="300" dirty="0" smtClean="0">
                <a:solidFill>
                  <a:srgbClr val="002060"/>
                </a:solidFill>
              </a:rPr>
              <a:t/>
            </a:r>
            <a:br>
              <a:rPr lang="ru-RU" sz="2000" b="1" spc="300" dirty="0" smtClean="0">
                <a:solidFill>
                  <a:srgbClr val="002060"/>
                </a:solidFill>
              </a:rPr>
            </a:br>
            <a:r>
              <a:rPr lang="ru-RU" sz="2000" b="1" spc="300" dirty="0" smtClean="0">
                <a:solidFill>
                  <a:srgbClr val="002060"/>
                </a:solidFill>
              </a:rPr>
              <a:t>служба </a:t>
            </a:r>
            <a:br>
              <a:rPr lang="ru-RU" sz="2000" b="1" spc="300" dirty="0" smtClean="0">
                <a:solidFill>
                  <a:srgbClr val="002060"/>
                </a:solidFill>
              </a:rPr>
            </a:br>
            <a:r>
              <a:rPr lang="ru-RU" sz="2000" b="1" spc="300" dirty="0" smtClean="0">
                <a:solidFill>
                  <a:srgbClr val="002060"/>
                </a:solidFill>
              </a:rPr>
              <a:t>примирения</a:t>
            </a:r>
            <a:endParaRPr lang="ru-RU" sz="2000" b="1" spc="300" dirty="0">
              <a:solidFill>
                <a:srgbClr val="002060"/>
              </a:solidFill>
            </a:endParaRPr>
          </a:p>
        </p:txBody>
      </p:sp>
      <p:sp>
        <p:nvSpPr>
          <p:cNvPr id="83" name="Стрелка вниз 82"/>
          <p:cNvSpPr/>
          <p:nvPr/>
        </p:nvSpPr>
        <p:spPr>
          <a:xfrm rot="10800000">
            <a:off x="10338948" y="1587211"/>
            <a:ext cx="484632" cy="881022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трелка вниз 83"/>
          <p:cNvSpPr/>
          <p:nvPr/>
        </p:nvSpPr>
        <p:spPr>
          <a:xfrm>
            <a:off x="9704510" y="1637200"/>
            <a:ext cx="484632" cy="831034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/>
          <p:cNvSpPr txBox="1"/>
          <p:nvPr/>
        </p:nvSpPr>
        <p:spPr>
          <a:xfrm>
            <a:off x="10234800" y="0"/>
            <a:ext cx="19420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Poppins"/>
              </a:rPr>
              <a:t>#</a:t>
            </a:r>
            <a:r>
              <a:rPr lang="ru-RU" sz="4400" b="1" dirty="0" smtClean="0">
                <a:solidFill>
                  <a:srgbClr val="92D050"/>
                </a:solidFill>
                <a:latin typeface="Raleway ExtraBold" panose="020B0903030101060003" pitchFamily="34" charset="-52"/>
              </a:rPr>
              <a:t>ШСП</a:t>
            </a:r>
            <a:endParaRPr lang="en-US" sz="4400" b="1" dirty="0" smtClean="0">
              <a:solidFill>
                <a:srgbClr val="92D050"/>
              </a:solidFill>
              <a:latin typeface="Poppi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18697" y="4036879"/>
            <a:ext cx="3640501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ru-RU" sz="2800" b="1" spc="300" dirty="0">
                <a:solidFill>
                  <a:srgbClr val="92D050"/>
                </a:solidFill>
                <a:latin typeface="Raleway ExtraBold" panose="020B0903030101060003"/>
              </a:rPr>
              <a:t>Разрешения </a:t>
            </a:r>
            <a:r>
              <a:rPr lang="ru-RU" sz="2800" b="1" spc="300" dirty="0" smtClean="0">
                <a:solidFill>
                  <a:srgbClr val="92D050"/>
                </a:solidFill>
                <a:latin typeface="Raleway ExtraBold" panose="020B0903030101060003"/>
              </a:rPr>
              <a:t/>
            </a:r>
            <a:br>
              <a:rPr lang="ru-RU" sz="2800" b="1" spc="300" dirty="0" smtClean="0">
                <a:solidFill>
                  <a:srgbClr val="92D050"/>
                </a:solidFill>
                <a:latin typeface="Raleway ExtraBold" panose="020B0903030101060003"/>
              </a:rPr>
            </a:br>
            <a:r>
              <a:rPr lang="ru-RU" sz="2800" b="1" spc="300" dirty="0" smtClean="0">
                <a:solidFill>
                  <a:srgbClr val="92D050"/>
                </a:solidFill>
                <a:latin typeface="Raleway ExtraBold" panose="020B0903030101060003"/>
              </a:rPr>
              <a:t>конфликта  </a:t>
            </a:r>
            <a:r>
              <a:rPr lang="ru-RU" sz="2800" b="1" spc="300" dirty="0">
                <a:solidFill>
                  <a:srgbClr val="92D050"/>
                </a:solidFill>
                <a:latin typeface="Raleway ExtraBold" panose="020B0903030101060003"/>
              </a:rPr>
              <a:t>СШП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5387" y="1540411"/>
            <a:ext cx="3213371" cy="1067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1200"/>
              </a:spcBef>
            </a:pPr>
            <a:r>
              <a:rPr lang="ru-RU" sz="3200" b="1" spc="300" dirty="0" smtClean="0">
                <a:solidFill>
                  <a:srgbClr val="7030A0"/>
                </a:solidFill>
              </a:rPr>
              <a:t>Разрешени</a:t>
            </a:r>
            <a:r>
              <a:rPr lang="ru-RU" sz="3200" b="1" spc="300" dirty="0">
                <a:solidFill>
                  <a:srgbClr val="7030A0"/>
                </a:solidFill>
              </a:rPr>
              <a:t>е</a:t>
            </a:r>
            <a:r>
              <a:rPr lang="ru-RU" sz="3200" b="1" spc="300" dirty="0" smtClean="0">
                <a:solidFill>
                  <a:srgbClr val="7030A0"/>
                </a:solidFill>
              </a:rPr>
              <a:t> </a:t>
            </a:r>
            <a:r>
              <a:rPr lang="ru-RU" sz="3200" b="1" spc="300" dirty="0">
                <a:solidFill>
                  <a:srgbClr val="7030A0"/>
                </a:solidFill>
              </a:rPr>
              <a:t>конфликта  школой</a:t>
            </a:r>
          </a:p>
        </p:txBody>
      </p:sp>
    </p:spTree>
    <p:extLst>
      <p:ext uri="{BB962C8B-B14F-4D97-AF65-F5344CB8AC3E}">
        <p14:creationId xmlns:p14="http://schemas.microsoft.com/office/powerpoint/2010/main" val="898811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5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5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5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15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5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15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65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15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5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15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65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15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65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15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65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15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650"/>
                            </p:stCondLst>
                            <p:childTnLst>
                              <p:par>
                                <p:cTn id="1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15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15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15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900"/>
                            </p:stCondLst>
                            <p:childTnLst>
                              <p:par>
                                <p:cTn id="124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650"/>
                            </p:stCondLst>
                            <p:childTnLst>
                              <p:par>
                                <p:cTn id="129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64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38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3135970"/>
          </a:xfrm>
          <a:custGeom>
            <a:avLst/>
            <a:gdLst>
              <a:gd name="connsiteX0" fmla="*/ 0 w 12192000"/>
              <a:gd name="connsiteY0" fmla="*/ 0 h 2183642"/>
              <a:gd name="connsiteX1" fmla="*/ 12192000 w 12192000"/>
              <a:gd name="connsiteY1" fmla="*/ 0 h 2183642"/>
              <a:gd name="connsiteX2" fmla="*/ 12192000 w 12192000"/>
              <a:gd name="connsiteY2" fmla="*/ 2183642 h 2183642"/>
              <a:gd name="connsiteX3" fmla="*/ 0 w 12192000"/>
              <a:gd name="connsiteY3" fmla="*/ 2183642 h 2183642"/>
              <a:gd name="connsiteX4" fmla="*/ 0 w 12192000"/>
              <a:gd name="connsiteY4" fmla="*/ 0 h 2183642"/>
              <a:gd name="connsiteX0" fmla="*/ 0 w 12192000"/>
              <a:gd name="connsiteY0" fmla="*/ 0 h 3125337"/>
              <a:gd name="connsiteX1" fmla="*/ 12192000 w 12192000"/>
              <a:gd name="connsiteY1" fmla="*/ 0 h 3125337"/>
              <a:gd name="connsiteX2" fmla="*/ 12192000 w 12192000"/>
              <a:gd name="connsiteY2" fmla="*/ 2183642 h 3125337"/>
              <a:gd name="connsiteX3" fmla="*/ 27296 w 12192000"/>
              <a:gd name="connsiteY3" fmla="*/ 3125337 h 3125337"/>
              <a:gd name="connsiteX4" fmla="*/ 0 w 12192000"/>
              <a:gd name="connsiteY4" fmla="*/ 0 h 3125337"/>
              <a:gd name="connsiteX0" fmla="*/ 0 w 12192000"/>
              <a:gd name="connsiteY0" fmla="*/ 0 h 3135970"/>
              <a:gd name="connsiteX1" fmla="*/ 12192000 w 12192000"/>
              <a:gd name="connsiteY1" fmla="*/ 0 h 3135970"/>
              <a:gd name="connsiteX2" fmla="*/ 12192000 w 12192000"/>
              <a:gd name="connsiteY2" fmla="*/ 2183642 h 3135970"/>
              <a:gd name="connsiteX3" fmla="*/ 6031 w 12192000"/>
              <a:gd name="connsiteY3" fmla="*/ 3135970 h 3135970"/>
              <a:gd name="connsiteX4" fmla="*/ 0 w 12192000"/>
              <a:gd name="connsiteY4" fmla="*/ 0 h 313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135970">
                <a:moveTo>
                  <a:pt x="0" y="0"/>
                </a:moveTo>
                <a:lnTo>
                  <a:pt x="12192000" y="0"/>
                </a:lnTo>
                <a:lnTo>
                  <a:pt x="12192000" y="2183642"/>
                </a:lnTo>
                <a:lnTo>
                  <a:pt x="6031" y="3135970"/>
                </a:lnTo>
                <a:cubicBezTo>
                  <a:pt x="4021" y="2090647"/>
                  <a:pt x="2010" y="1045323"/>
                  <a:pt x="0" y="0"/>
                </a:cubicBezTo>
                <a:close/>
              </a:path>
            </a:pathLst>
          </a:custGeom>
          <a:solidFill>
            <a:schemeClr val="bg2">
              <a:lumMod val="1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62784" y="3397531"/>
            <a:ext cx="5958038" cy="56836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4400" dirty="0" smtClean="0">
                <a:solidFill>
                  <a:srgbClr val="0070C0"/>
                </a:solidFill>
                <a:latin typeface="Raleway ExtraBold" panose="020B0903030101060003" pitchFamily="34" charset="-52"/>
              </a:rPr>
              <a:t>Найти нас легко</a:t>
            </a:r>
            <a:endParaRPr lang="en-US" sz="4400" dirty="0" smtClean="0">
              <a:solidFill>
                <a:srgbClr val="0070C0"/>
              </a:solidFill>
              <a:latin typeface="Raleway ExtraBold" panose="020B0903030101060003" pitchFamily="34" charset="-52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4819650" y="4625968"/>
            <a:ext cx="2641600" cy="2098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700"/>
              </a:lnSpc>
              <a:spcBef>
                <a:spcPts val="0"/>
              </a:spcBef>
              <a:buNone/>
            </a:pPr>
            <a:endParaRPr lang="pt-BR" sz="1050" baseline="-25000" dirty="0" smtClean="0">
              <a:latin typeface="Raleway" panose="020B0003030101060003" pitchFamily="34" charset="0"/>
            </a:endParaRP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7142586" y="4633542"/>
            <a:ext cx="2795218" cy="1537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700"/>
              </a:lnSpc>
              <a:spcBef>
                <a:spcPts val="0"/>
              </a:spcBef>
              <a:buNone/>
            </a:pPr>
            <a:endParaRPr lang="ru-RU" sz="1400" baseline="-25000" dirty="0" smtClean="0">
              <a:latin typeface="Raleway" panose="020B0003030101060003" pitchFamily="34" charset="0"/>
            </a:endParaRPr>
          </a:p>
          <a:p>
            <a:pPr marL="0" indent="0" algn="ctr">
              <a:lnSpc>
                <a:spcPts val="1700"/>
              </a:lnSpc>
              <a:spcBef>
                <a:spcPts val="0"/>
              </a:spcBef>
              <a:buNone/>
            </a:pPr>
            <a:endParaRPr lang="pt-BR" sz="1400" baseline="-25000" dirty="0" smtClean="0">
              <a:latin typeface="Raleway" panose="020B0003030101060003" pitchFamily="34" charset="0"/>
            </a:endParaRPr>
          </a:p>
        </p:txBody>
      </p:sp>
      <p:pic>
        <p:nvPicPr>
          <p:cNvPr id="22" name="Рисунок 21" descr="shutterstock_205983805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t="30762" b="30762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139"/>
          <a:stretch/>
        </p:blipFill>
        <p:spPr>
          <a:xfrm>
            <a:off x="6442403" y="3432368"/>
            <a:ext cx="5475713" cy="137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362784" y="4120360"/>
            <a:ext cx="71567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ЛАП 135, 8«В</a:t>
            </a:r>
            <a:r>
              <a:rPr lang="ru-RU" sz="2400" b="1" dirty="0" smtClean="0">
                <a:solidFill>
                  <a:srgbClr val="7030A0"/>
                </a:solidFill>
              </a:rPr>
              <a:t>»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ru-RU" sz="2400" b="1" dirty="0" smtClean="0">
                <a:solidFill>
                  <a:srgbClr val="7030A0"/>
                </a:solidFill>
              </a:rPr>
              <a:t>Куратор 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Пашкова </a:t>
            </a:r>
            <a:r>
              <a:rPr lang="ru-RU" sz="2400" b="1" dirty="0" smtClean="0">
                <a:solidFill>
                  <a:srgbClr val="7030A0"/>
                </a:solidFill>
              </a:rPr>
              <a:t>Светлана Алексеевна</a:t>
            </a:r>
          </a:p>
          <a:p>
            <a:pPr>
              <a:lnSpc>
                <a:spcPts val="3600"/>
              </a:lnSpc>
              <a:spcBef>
                <a:spcPts val="1200"/>
              </a:spcBef>
            </a:pPr>
            <a:r>
              <a:rPr lang="ru-RU" sz="2400" b="1" dirty="0" smtClean="0">
                <a:solidFill>
                  <a:srgbClr val="7030A0"/>
                </a:solidFill>
              </a:rPr>
              <a:t>Кабинет </a:t>
            </a:r>
            <a:r>
              <a:rPr lang="ru-RU" sz="2400" b="1" dirty="0" smtClean="0">
                <a:solidFill>
                  <a:srgbClr val="7030A0"/>
                </a:solidFill>
              </a:rPr>
              <a:t>21</a:t>
            </a:r>
            <a:endParaRPr lang="en-US" sz="2400" b="1" dirty="0" smtClean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91405" y="5675959"/>
            <a:ext cx="2500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Poppins"/>
              </a:rPr>
              <a:t>#</a:t>
            </a:r>
            <a:r>
              <a:rPr lang="ru-RU" sz="4400" b="1" dirty="0" smtClean="0">
                <a:solidFill>
                  <a:srgbClr val="7030A0"/>
                </a:solidFill>
                <a:latin typeface="Raleway ExtraBold" panose="020B0903030101060003" pitchFamily="34" charset="-52"/>
              </a:rPr>
              <a:t>ШСП</a:t>
            </a:r>
            <a:endParaRPr lang="en-US" sz="4400" b="1" dirty="0" smtClean="0">
              <a:solidFill>
                <a:srgbClr val="7030A0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925360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Другая 6">
      <a:majorFont>
        <a:latin typeface="Raleway SemiBold"/>
        <a:ea typeface=""/>
        <a:cs typeface=""/>
      </a:majorFont>
      <a:minorFont>
        <a:latin typeface="Raleway Semi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6634</TotalTime>
  <Words>169</Words>
  <Application>Microsoft Office PowerPoint</Application>
  <PresentationFormat>Широкоэкранный</PresentationFormat>
  <Paragraphs>61</Paragraphs>
  <Slides>7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8" baseType="lpstr">
      <vt:lpstr>Arial</vt:lpstr>
      <vt:lpstr>Calibri</vt:lpstr>
      <vt:lpstr>Karla</vt:lpstr>
      <vt:lpstr>Poppins</vt:lpstr>
      <vt:lpstr>Raleway</vt:lpstr>
      <vt:lpstr>Raleway ExtraBold</vt:lpstr>
      <vt:lpstr>Raleway Heavy</vt:lpstr>
      <vt:lpstr>Raleway Medium</vt:lpstr>
      <vt:lpstr>Raleway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03</cp:lastModifiedBy>
  <cp:revision>425</cp:revision>
  <dcterms:created xsi:type="dcterms:W3CDTF">2016-11-15T05:15:01Z</dcterms:created>
  <dcterms:modified xsi:type="dcterms:W3CDTF">2018-10-19T04:22:45Z</dcterms:modified>
</cp:coreProperties>
</file>